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7562850" cy="10688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>
        <p:scale>
          <a:sx n="82" d="100"/>
          <a:sy n="82" d="100"/>
        </p:scale>
        <p:origin x="31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214" y="1749275"/>
            <a:ext cx="6428423" cy="3721230"/>
          </a:xfrm>
        </p:spPr>
        <p:txBody>
          <a:bodyPr anchor="b"/>
          <a:lstStyle>
            <a:lvl1pPr algn="ctr"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356" y="5614010"/>
            <a:ext cx="5672138" cy="2580613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150" indent="0" algn="ctr">
              <a:buNone/>
              <a:defRPr sz="1654"/>
            </a:lvl2pPr>
            <a:lvl3pPr marL="756300" indent="0" algn="ctr">
              <a:buNone/>
              <a:defRPr sz="1489"/>
            </a:lvl3pPr>
            <a:lvl4pPr marL="1134450" indent="0" algn="ctr">
              <a:buNone/>
              <a:defRPr sz="1323"/>
            </a:lvl4pPr>
            <a:lvl5pPr marL="1512600" indent="0" algn="ctr">
              <a:buNone/>
              <a:defRPr sz="1323"/>
            </a:lvl5pPr>
            <a:lvl6pPr marL="1890751" indent="0" algn="ctr">
              <a:buNone/>
              <a:defRPr sz="1323"/>
            </a:lvl6pPr>
            <a:lvl7pPr marL="2268901" indent="0" algn="ctr">
              <a:buNone/>
              <a:defRPr sz="1323"/>
            </a:lvl7pPr>
            <a:lvl8pPr marL="2647051" indent="0" algn="ctr">
              <a:buNone/>
              <a:defRPr sz="1323"/>
            </a:lvl8pPr>
            <a:lvl9pPr marL="302520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24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1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2165" y="569071"/>
            <a:ext cx="1630740" cy="90581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946" y="569071"/>
            <a:ext cx="4797683" cy="90581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30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2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07" y="2664740"/>
            <a:ext cx="6522958" cy="4446176"/>
          </a:xfrm>
        </p:spPr>
        <p:txBody>
          <a:bodyPr anchor="b"/>
          <a:lstStyle>
            <a:lvl1pPr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7" y="7152978"/>
            <a:ext cx="6522958" cy="2338139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150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300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3pPr>
            <a:lvl4pPr marL="113445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60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7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9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70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52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91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46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8693" y="2845355"/>
            <a:ext cx="3214211" cy="67818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569073"/>
            <a:ext cx="6522958" cy="20659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32" y="2620202"/>
            <a:ext cx="3199440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932" y="3904322"/>
            <a:ext cx="3199440" cy="57426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8693" y="2620202"/>
            <a:ext cx="3215196" cy="1284120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8693" y="3904322"/>
            <a:ext cx="3215196" cy="57426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4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96" y="1538968"/>
            <a:ext cx="3828693" cy="7595861"/>
          </a:xfrm>
        </p:spPr>
        <p:txBody>
          <a:bodyPr/>
          <a:lstStyle>
            <a:lvl1pPr>
              <a:defRPr sz="2647"/>
            </a:lvl1pPr>
            <a:lvl2pPr>
              <a:defRPr sz="2316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7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712576"/>
            <a:ext cx="2439216" cy="2494016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5196" y="1538968"/>
            <a:ext cx="3828693" cy="7595861"/>
          </a:xfrm>
        </p:spPr>
        <p:txBody>
          <a:bodyPr anchor="t"/>
          <a:lstStyle>
            <a:lvl1pPr marL="0" indent="0">
              <a:buNone/>
              <a:defRPr sz="2647"/>
            </a:lvl1pPr>
            <a:lvl2pPr marL="378150" indent="0">
              <a:buNone/>
              <a:defRPr sz="2316"/>
            </a:lvl2pPr>
            <a:lvl3pPr marL="756300" indent="0">
              <a:buNone/>
              <a:defRPr sz="1985"/>
            </a:lvl3pPr>
            <a:lvl4pPr marL="1134450" indent="0">
              <a:buNone/>
              <a:defRPr sz="1654"/>
            </a:lvl4pPr>
            <a:lvl5pPr marL="1512600" indent="0">
              <a:buNone/>
              <a:defRPr sz="1654"/>
            </a:lvl5pPr>
            <a:lvl6pPr marL="1890751" indent="0">
              <a:buNone/>
              <a:defRPr sz="1654"/>
            </a:lvl6pPr>
            <a:lvl7pPr marL="2268901" indent="0">
              <a:buNone/>
              <a:defRPr sz="1654"/>
            </a:lvl7pPr>
            <a:lvl8pPr marL="2647051" indent="0">
              <a:buNone/>
              <a:defRPr sz="1654"/>
            </a:lvl8pPr>
            <a:lvl9pPr marL="3025201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206592"/>
            <a:ext cx="2439216" cy="5940607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946" y="569073"/>
            <a:ext cx="6522958" cy="2065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46" y="2845355"/>
            <a:ext cx="6522958" cy="678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946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6C90-18F3-054A-A7BE-32168C2517BE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5194" y="9906786"/>
            <a:ext cx="2552462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1263" y="9906786"/>
            <a:ext cx="1701641" cy="5690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040B-A3FF-954D-8BE1-D7FDD2322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6300" rtl="0" eaLnBrk="1" latinLnBrk="0" hangingPunct="1">
        <a:lnSpc>
          <a:spcPct val="90000"/>
        </a:lnSpc>
        <a:spcBef>
          <a:spcPct val="0"/>
        </a:spcBef>
        <a:buNone/>
        <a:defRPr sz="36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75" indent="-189075" algn="l" defTabSz="75630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5672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37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5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7016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20798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4579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8361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2142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3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4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6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7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9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70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52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FC83A2-F58C-FA1F-0F3C-92E2B95DE54C}"/>
              </a:ext>
            </a:extLst>
          </p:cNvPr>
          <p:cNvSpPr/>
          <p:nvPr/>
        </p:nvSpPr>
        <p:spPr>
          <a:xfrm>
            <a:off x="-1" y="5176949"/>
            <a:ext cx="7562850" cy="552444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>
                <a:cs typeface="Futura Medium" panose="020B0602020204020303" pitchFamily="34" charset="-79"/>
              </a:rPr>
              <a:t>CCSS 2023</a:t>
            </a:r>
          </a:p>
          <a:p>
            <a:pPr algn="ctr"/>
            <a:r>
              <a:rPr lang="en-US" sz="2800" i="1" dirty="0">
                <a:cs typeface="Futura Medium" panose="020B0602020204020303" pitchFamily="34" charset="-79"/>
              </a:rPr>
              <a:t>Contagion on Complex Social Systems workshop</a:t>
            </a:r>
          </a:p>
          <a:p>
            <a:pPr algn="ctr"/>
            <a:endParaRPr lang="en-US" sz="2400" dirty="0">
              <a:cs typeface="Futura Medium" panose="020B0602020204020303" pitchFamily="34" charset="-79"/>
            </a:endParaRPr>
          </a:p>
          <a:p>
            <a:pPr algn="ctr"/>
            <a:r>
              <a:rPr lang="en-US" sz="2800" dirty="0">
                <a:cs typeface="Futura Medium" panose="020B0602020204020303" pitchFamily="34" charset="-79"/>
              </a:rPr>
              <a:t>August 14-16, 2023</a:t>
            </a:r>
          </a:p>
          <a:p>
            <a:pPr algn="ctr"/>
            <a:r>
              <a:rPr lang="en-US" sz="2800" dirty="0">
                <a:cs typeface="Futura Medium" panose="020B0602020204020303" pitchFamily="34" charset="-79"/>
              </a:rPr>
              <a:t>Burlington, Vermont</a:t>
            </a:r>
          </a:p>
        </p:txBody>
      </p:sp>
      <p:pic>
        <p:nvPicPr>
          <p:cNvPr id="24" name="Picture 23" descr="A picture containing cloud, outdoor, sky, tree&#10;&#10;Description automatically generated">
            <a:extLst>
              <a:ext uri="{FF2B5EF4-FFF2-40B4-BE49-F238E27FC236}">
                <a16:creationId xmlns:a16="http://schemas.microsoft.com/office/drawing/2014/main" id="{3C0AD28A-C08A-E04D-4F1D-8E0BE85F3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" r="1958"/>
          <a:stretch/>
        </p:blipFill>
        <p:spPr>
          <a:xfrm>
            <a:off x="0" y="-28759"/>
            <a:ext cx="7562850" cy="5205708"/>
          </a:xfrm>
          <a:prstGeom prst="rect">
            <a:avLst/>
          </a:prstGeom>
        </p:spPr>
      </p:pic>
      <p:pic>
        <p:nvPicPr>
          <p:cNvPr id="18" name="Picture 17" descr="A cartoon of a cheetah holding a beaker and a tube&#10;&#10;Description automatically generated with low confidence">
            <a:extLst>
              <a:ext uri="{FF2B5EF4-FFF2-40B4-BE49-F238E27FC236}">
                <a16:creationId xmlns:a16="http://schemas.microsoft.com/office/drawing/2014/main" id="{12F3FBFC-1F90-F750-4A59-E4B8F49B8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904" y="8421743"/>
            <a:ext cx="2652684" cy="22677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99C1B9-CE41-FF22-23E0-26649D6A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420852"/>
            <a:ext cx="2652684" cy="227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BEC74B83-CE97-B570-A6FC-684724993345}"/>
              </a:ext>
            </a:extLst>
          </p:cNvPr>
          <p:cNvSpPr/>
          <p:nvPr/>
        </p:nvSpPr>
        <p:spPr>
          <a:xfrm>
            <a:off x="0" y="3926372"/>
            <a:ext cx="7562849" cy="1293379"/>
          </a:xfrm>
          <a:custGeom>
            <a:avLst/>
            <a:gdLst>
              <a:gd name="connsiteX0" fmla="*/ 0 w 7781365"/>
              <a:gd name="connsiteY0" fmla="*/ 1257520 h 1293379"/>
              <a:gd name="connsiteX1" fmla="*/ 1326777 w 7781365"/>
              <a:gd name="connsiteY1" fmla="*/ 1006508 h 1293379"/>
              <a:gd name="connsiteX2" fmla="*/ 2779059 w 7781365"/>
              <a:gd name="connsiteY2" fmla="*/ 2461 h 1293379"/>
              <a:gd name="connsiteX3" fmla="*/ 4213412 w 7781365"/>
              <a:gd name="connsiteY3" fmla="*/ 719638 h 1293379"/>
              <a:gd name="connsiteX4" fmla="*/ 5002306 w 7781365"/>
              <a:gd name="connsiteY4" fmla="*/ 612061 h 1293379"/>
              <a:gd name="connsiteX5" fmla="*/ 6615953 w 7781365"/>
              <a:gd name="connsiteY5" fmla="*/ 1167873 h 1293379"/>
              <a:gd name="connsiteX6" fmla="*/ 7781365 w 7781365"/>
              <a:gd name="connsiteY6" fmla="*/ 1293379 h 12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81365" h="1293379">
                <a:moveTo>
                  <a:pt x="0" y="1257520"/>
                </a:moveTo>
                <a:cubicBezTo>
                  <a:pt x="431800" y="1236602"/>
                  <a:pt x="863601" y="1215684"/>
                  <a:pt x="1326777" y="1006508"/>
                </a:cubicBezTo>
                <a:cubicBezTo>
                  <a:pt x="1789954" y="797331"/>
                  <a:pt x="2297953" y="50273"/>
                  <a:pt x="2779059" y="2461"/>
                </a:cubicBezTo>
                <a:cubicBezTo>
                  <a:pt x="3260165" y="-45351"/>
                  <a:pt x="3842871" y="618038"/>
                  <a:pt x="4213412" y="719638"/>
                </a:cubicBezTo>
                <a:cubicBezTo>
                  <a:pt x="4583953" y="821238"/>
                  <a:pt x="4601883" y="537355"/>
                  <a:pt x="5002306" y="612061"/>
                </a:cubicBezTo>
                <a:cubicBezTo>
                  <a:pt x="5402729" y="686767"/>
                  <a:pt x="6152776" y="1054320"/>
                  <a:pt x="6615953" y="1167873"/>
                </a:cubicBezTo>
                <a:cubicBezTo>
                  <a:pt x="7079130" y="1281426"/>
                  <a:pt x="7430247" y="1287402"/>
                  <a:pt x="7781365" y="129337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AD12FD-5A1E-8BA3-053B-816163E5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685" y="8422635"/>
            <a:ext cx="2266003" cy="22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03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31</TotalTime>
  <Words>15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Landry</dc:creator>
  <cp:lastModifiedBy>Nicholas Landry</cp:lastModifiedBy>
  <cp:revision>4</cp:revision>
  <dcterms:created xsi:type="dcterms:W3CDTF">2023-06-27T14:02:17Z</dcterms:created>
  <dcterms:modified xsi:type="dcterms:W3CDTF">2023-06-27T14:40:14Z</dcterms:modified>
</cp:coreProperties>
</file>